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290" r:id="rId11"/>
    <p:sldId id="288" r:id="rId12"/>
    <p:sldId id="292" r:id="rId13"/>
    <p:sldId id="304" r:id="rId14"/>
    <p:sldId id="305" r:id="rId15"/>
    <p:sldId id="293" r:id="rId16"/>
    <p:sldId id="295" r:id="rId17"/>
    <p:sldId id="296" r:id="rId18"/>
    <p:sldId id="294" r:id="rId19"/>
    <p:sldId id="297" r:id="rId20"/>
    <p:sldId id="298" r:id="rId21"/>
    <p:sldId id="273" r:id="rId22"/>
    <p:sldId id="299" r:id="rId23"/>
    <p:sldId id="300" r:id="rId24"/>
    <p:sldId id="264" r:id="rId25"/>
    <p:sldId id="284" r:id="rId26"/>
    <p:sldId id="265" r:id="rId27"/>
    <p:sldId id="266" r:id="rId28"/>
    <p:sldId id="267" r:id="rId29"/>
    <p:sldId id="283" r:id="rId30"/>
    <p:sldId id="301" r:id="rId31"/>
    <p:sldId id="269" r:id="rId32"/>
    <p:sldId id="270" r:id="rId33"/>
    <p:sldId id="302" r:id="rId34"/>
    <p:sldId id="303" r:id="rId35"/>
    <p:sldId id="276" r:id="rId36"/>
    <p:sldId id="278" r:id="rId37"/>
    <p:sldId id="279" r:id="rId38"/>
    <p:sldId id="280" r:id="rId39"/>
    <p:sldId id="281" r:id="rId40"/>
    <p:sldId id="282" r:id="rId4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-2194" y="-7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sampl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samp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https://github.com/hounenhounen/ncmb_hacoscon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C15745F4-F2CF-4824-8351-14DAD2181692}">
      <dgm:prSet phldrT="[テキスト]" custT="1"/>
      <dgm:spPr/>
      <dgm:t>
        <a:bodyPr/>
        <a:lstStyle/>
        <a:p>
          <a:r>
            <a:rPr kumimoji="1" lang="en-US" altLang="ja-JP" sz="1800" dirty="0" smtClean="0"/>
            <a:t>Unity5</a:t>
          </a:r>
          <a:r>
            <a:rPr kumimoji="1" lang="ja-JP" altLang="en-US" sz="1800" dirty="0" smtClean="0"/>
            <a:t>系</a:t>
          </a:r>
          <a:endParaRPr kumimoji="1" lang="ja-JP" altLang="en-US" sz="1800" dirty="0"/>
        </a:p>
      </dgm:t>
    </dgm:pt>
    <dgm:pt modelId="{49803855-E99A-4883-BE1E-2468AB9B90BE}" type="parTrans" cxnId="{6622E940-D68D-40B0-B0BF-347235495DA9}">
      <dgm:prSet/>
      <dgm:spPr/>
      <dgm:t>
        <a:bodyPr/>
        <a:lstStyle/>
        <a:p>
          <a:endParaRPr kumimoji="1" lang="ja-JP" altLang="en-US"/>
        </a:p>
      </dgm:t>
    </dgm:pt>
    <dgm:pt modelId="{1D3B6E7F-E4A8-4636-A715-BC8EA354B861}" type="sibTrans" cxnId="{6622E940-D68D-40B0-B0BF-347235495DA9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r>
            <a:rPr kumimoji="1" lang="en-US" altLang="ja-JP" sz="1600" dirty="0" smtClean="0"/>
            <a:t>Unity4</a:t>
          </a:r>
          <a:r>
            <a:rPr kumimoji="1" lang="ja-JP" altLang="en-US" sz="1600" dirty="0" smtClean="0"/>
            <a:t>系</a:t>
          </a:r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</dgm:pt>
    <dgm:pt modelId="{A4599A29-F514-45DB-89C8-F90B77F2DAEE}" type="sibTrans" cxnId="{D8566E71-9ECB-4B02-A453-DA0F9DE8D78B}">
      <dgm:prSet/>
      <dgm:spPr/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4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4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3" presId="urn:microsoft.com/office/officeart/2005/8/layout/chevron2"/>
    <dgm:cxn modelId="{D12DC1BC-0F30-49DC-B023-4B40CE731D95}" type="presOf" srcId="{80FD1834-20C5-4624-83B5-E8A1D34414F4}" destId="{0D0B66AC-3307-4701-88B9-65DBEE5EFBC7}" srcOrd="0" destOrd="2" presId="urn:microsoft.com/office/officeart/2005/8/layout/chevron2"/>
    <dgm:cxn modelId="{CD253653-BD45-452C-AB69-B631A100479A}" srcId="{23A8C0B4-7916-49A5-8665-5C4B27DA42F6}" destId="{2DB7C5FF-1524-4E78-8133-F605F08DB403}" srcOrd="3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6622E940-D68D-40B0-B0BF-347235495DA9}" srcId="{23A8C0B4-7916-49A5-8665-5C4B27DA42F6}" destId="{C15745F4-F2CF-4824-8351-14DAD2181692}" srcOrd="1" destOrd="0" parTransId="{49803855-E99A-4883-BE1E-2468AB9B90BE}" sibTransId="{1D3B6E7F-E4A8-4636-A715-BC8EA354B861}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8DF6F575-449C-4A87-BBB2-82D3FD4953F0}" type="presOf" srcId="{C15745F4-F2CF-4824-8351-14DAD2181692}" destId="{0D0B66AC-3307-4701-88B9-65DBEE5EFBC7}" srcOrd="0" destOrd="1" presId="urn:microsoft.com/office/officeart/2005/8/layout/chevron2"/>
    <dgm:cxn modelId="{D12FE90E-AE09-4A07-B859-A8DC501CF9E8}" srcId="{23A8C0B4-7916-49A5-8665-5C4B27DA42F6}" destId="{80FD1834-20C5-4624-83B5-E8A1D34414F4}" srcOrd="2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29612" y="232362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1</a:t>
          </a:r>
          <a:endParaRPr kumimoji="1" lang="ja-JP" altLang="en-US" sz="2800" kern="1200" dirty="0"/>
        </a:p>
      </dsp:txBody>
      <dsp:txXfrm rot="-5400000">
        <a:off x="1" y="538512"/>
        <a:ext cx="1071523" cy="459225"/>
      </dsp:txXfrm>
    </dsp:sp>
    <dsp:sp modelId="{0D0B66AC-3307-4701-88B9-65DBEE5EFBC7}">
      <dsp:nvSpPr>
        <dsp:cNvPr id="0" name=""/>
        <dsp:cNvSpPr/>
      </dsp:nvSpPr>
      <dsp:spPr>
        <a:xfrm rot="5400000">
          <a:off x="2418267" y="-1343994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600" kern="1200" dirty="0" smtClean="0"/>
            <a:t>サービスサイトのお申込みページを開く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ja-JP" sz="1600" kern="12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kern="1200" dirty="0"/>
        </a:p>
      </dsp:txBody>
      <dsp:txXfrm rot="-5400000">
        <a:off x="1071524" y="51320"/>
        <a:ext cx="3639903" cy="897844"/>
      </dsp:txXfrm>
    </dsp:sp>
    <dsp:sp modelId="{DC5D1D0C-24E9-4739-8E03-469B87FD30C2}">
      <dsp:nvSpPr>
        <dsp:cNvPr id="0" name=""/>
        <dsp:cNvSpPr/>
      </dsp:nvSpPr>
      <dsp:spPr>
        <a:xfrm rot="5400000">
          <a:off x="-229612" y="1568246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2</a:t>
          </a:r>
          <a:endParaRPr kumimoji="1" lang="ja-JP" altLang="en-US" sz="2800" kern="1200" dirty="0"/>
        </a:p>
      </dsp:txBody>
      <dsp:txXfrm rot="-5400000">
        <a:off x="1" y="1874396"/>
        <a:ext cx="1071523" cy="459225"/>
      </dsp:txXfrm>
    </dsp:sp>
    <dsp:sp modelId="{C5436818-8224-42AC-8BBA-4B58CB1EB7C4}">
      <dsp:nvSpPr>
        <dsp:cNvPr id="0" name=""/>
        <dsp:cNvSpPr/>
      </dsp:nvSpPr>
      <dsp:spPr>
        <a:xfrm rot="5400000">
          <a:off x="2418267" y="-8110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nifty ID</a:t>
          </a:r>
          <a:r>
            <a:rPr kumimoji="1" lang="ja-JP" altLang="en-US" sz="1600" kern="1200" dirty="0" smtClean="0"/>
            <a:t>　の　取得</a:t>
          </a:r>
          <a:endParaRPr kumimoji="1" lang="ja-JP" altLang="en-US" sz="1600" kern="1200" dirty="0"/>
        </a:p>
      </dsp:txBody>
      <dsp:txXfrm rot="-5400000">
        <a:off x="1071524" y="1387205"/>
        <a:ext cx="3639903" cy="897844"/>
      </dsp:txXfrm>
    </dsp:sp>
    <dsp:sp modelId="{F09F9928-FC84-498E-9088-21005D3F0606}">
      <dsp:nvSpPr>
        <dsp:cNvPr id="0" name=""/>
        <dsp:cNvSpPr/>
      </dsp:nvSpPr>
      <dsp:spPr>
        <a:xfrm rot="5400000">
          <a:off x="-229612" y="2904130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3</a:t>
          </a:r>
          <a:endParaRPr kumimoji="1" lang="ja-JP" altLang="en-US" sz="2800" kern="1200" dirty="0"/>
        </a:p>
      </dsp:txBody>
      <dsp:txXfrm rot="-5400000">
        <a:off x="1" y="3210280"/>
        <a:ext cx="1071523" cy="459225"/>
      </dsp:txXfrm>
    </dsp:sp>
    <dsp:sp modelId="{1C5BA15B-ED3D-4BC7-86B2-79CDEA48C166}">
      <dsp:nvSpPr>
        <dsp:cNvPr id="0" name=""/>
        <dsp:cNvSpPr/>
      </dsp:nvSpPr>
      <dsp:spPr>
        <a:xfrm rot="5400000">
          <a:off x="2418267" y="1327773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mobile backend</a:t>
          </a:r>
          <a:r>
            <a:rPr kumimoji="1" lang="ja-JP" altLang="en-US" sz="1600" kern="1200" dirty="0" err="1" smtClean="0"/>
            <a:t>への</a:t>
          </a:r>
          <a:r>
            <a:rPr kumimoji="1" lang="ja-JP" altLang="en-US" sz="1600" kern="1200" dirty="0" smtClean="0"/>
            <a:t>ログイン</a:t>
          </a:r>
          <a:endParaRPr kumimoji="1" lang="ja-JP" altLang="en-US" sz="1600" kern="1200" dirty="0"/>
        </a:p>
      </dsp:txBody>
      <dsp:txXfrm rot="-5400000">
        <a:off x="1071524" y="2723088"/>
        <a:ext cx="3639903" cy="897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363347" y="367085"/>
          <a:ext cx="2422318" cy="16956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700" kern="1200" dirty="0" smtClean="0"/>
            <a:t>1</a:t>
          </a:r>
          <a:endParaRPr kumimoji="1" lang="ja-JP" altLang="en-US" sz="4700" kern="1200" dirty="0"/>
        </a:p>
      </dsp:txBody>
      <dsp:txXfrm rot="-5400000">
        <a:off x="1" y="851550"/>
        <a:ext cx="1695623" cy="726695"/>
      </dsp:txXfrm>
    </dsp:sp>
    <dsp:sp modelId="{0D0B66AC-3307-4701-88B9-65DBEE5EFBC7}">
      <dsp:nvSpPr>
        <dsp:cNvPr id="0" name=""/>
        <dsp:cNvSpPr/>
      </dsp:nvSpPr>
      <dsp:spPr>
        <a:xfrm rot="5400000">
          <a:off x="3741621" y="-2130548"/>
          <a:ext cx="1574507" cy="586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err="1" smtClean="0"/>
            <a:t>Github</a:t>
          </a:r>
          <a:r>
            <a:rPr kumimoji="1" lang="ja-JP" altLang="en-US" sz="1800" kern="1200" dirty="0" smtClean="0"/>
            <a:t>より</a:t>
          </a:r>
          <a:r>
            <a:rPr kumimoji="1" lang="en-US" altLang="ja-JP" sz="1800" kern="1200" dirty="0" smtClean="0"/>
            <a:t>DL</a:t>
          </a:r>
          <a:endParaRPr kumimoji="1" lang="ja-JP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smtClean="0"/>
            <a:t>Unity5</a:t>
          </a:r>
          <a:r>
            <a:rPr kumimoji="1" lang="ja-JP" altLang="en-US" sz="1800" kern="1200" dirty="0" smtClean="0"/>
            <a:t>系</a:t>
          </a:r>
          <a:endParaRPr kumimoji="1" lang="ja-JP" altLang="en-US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en-US" sz="1600" kern="1200" dirty="0" smtClean="0">
              <a:hlinkClick xmlns:r="http://schemas.openxmlformats.org/officeDocument/2006/relationships" r:id="rId1"/>
            </a:rPr>
            <a:t>https://github.com/hounenhounen/ncmb_hacoscon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Unity4</a:t>
          </a:r>
          <a:r>
            <a:rPr kumimoji="1" lang="ja-JP" altLang="en-US" sz="1600" kern="1200" dirty="0" smtClean="0"/>
            <a:t>系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 rot="-5400000">
        <a:off x="1596267" y="91667"/>
        <a:ext cx="5788355" cy="1420785"/>
      </dsp:txXfrm>
    </dsp:sp>
    <dsp:sp modelId="{DC5D1D0C-24E9-4739-8E03-469B87FD30C2}">
      <dsp:nvSpPr>
        <dsp:cNvPr id="0" name=""/>
        <dsp:cNvSpPr/>
      </dsp:nvSpPr>
      <dsp:spPr>
        <a:xfrm rot="5400000">
          <a:off x="-363347" y="2505347"/>
          <a:ext cx="2422318" cy="16956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700" kern="1200" dirty="0" smtClean="0"/>
            <a:t>2</a:t>
          </a:r>
          <a:endParaRPr kumimoji="1" lang="ja-JP" altLang="en-US" sz="4700" kern="1200" dirty="0"/>
        </a:p>
      </dsp:txBody>
      <dsp:txXfrm rot="-5400000">
        <a:off x="1" y="2989812"/>
        <a:ext cx="1695623" cy="726695"/>
      </dsp:txXfrm>
    </dsp:sp>
    <dsp:sp modelId="{C5436818-8224-42AC-8BBA-4B58CB1EB7C4}">
      <dsp:nvSpPr>
        <dsp:cNvPr id="0" name=""/>
        <dsp:cNvSpPr/>
      </dsp:nvSpPr>
      <dsp:spPr>
        <a:xfrm rot="5400000">
          <a:off x="3744201" y="-32215"/>
          <a:ext cx="1574507" cy="586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3600" kern="1200" dirty="0" smtClean="0"/>
            <a:t>内容物の確認</a:t>
          </a:r>
          <a:endParaRPr kumimoji="1" lang="ja-JP" altLang="en-US" sz="3600" kern="1200" dirty="0"/>
        </a:p>
      </dsp:txBody>
      <dsp:txXfrm rot="-5400000">
        <a:off x="1598847" y="2190001"/>
        <a:ext cx="5788355" cy="142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おまけ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908720"/>
            <a:ext cx="8229600" cy="110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 dirty="0" smtClean="0"/>
              <a:t>現状の</a:t>
            </a:r>
            <a:r>
              <a:rPr lang="en-US" altLang="ja-JP" sz="1400" dirty="0" smtClean="0"/>
              <a:t>Unity</a:t>
            </a:r>
            <a:r>
              <a:rPr lang="ja-JP" altLang="en-US" sz="1400" dirty="0" err="1" smtClean="0"/>
              <a:t>ちゃんに</a:t>
            </a:r>
            <a:r>
              <a:rPr lang="ja-JP" altLang="en-US" sz="1400" dirty="0" smtClean="0"/>
              <a:t>アタッチされているスクリプト「</a:t>
            </a:r>
            <a:r>
              <a:rPr lang="en-US" altLang="ja-JP" sz="1400" dirty="0" err="1" smtClean="0"/>
              <a:t>IdleChanger</a:t>
            </a:r>
            <a:r>
              <a:rPr lang="ja-JP" altLang="en-US" sz="1400" dirty="0" smtClean="0"/>
              <a:t>」「</a:t>
            </a:r>
            <a:r>
              <a:rPr lang="en-US" altLang="ja-JP" sz="1400" dirty="0" err="1" smtClean="0"/>
              <a:t>FaceUpdate</a:t>
            </a:r>
            <a:r>
              <a:rPr lang="ja-JP" altLang="en-US" sz="1400" dirty="0" smtClean="0"/>
              <a:t>」を</a:t>
            </a:r>
            <a:r>
              <a:rPr lang="en-US" altLang="ja-JP" sz="1400" dirty="0" err="1" smtClean="0"/>
              <a:t>RemoveComponent</a:t>
            </a:r>
            <a:r>
              <a:rPr lang="ja-JP" altLang="en-US" sz="1400" dirty="0" smtClean="0"/>
              <a:t>します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Animations</a:t>
            </a:r>
            <a:r>
              <a:rPr lang="ja-JP" altLang="en-US" sz="1400" dirty="0" smtClean="0"/>
              <a:t>　</a:t>
            </a:r>
            <a:r>
              <a:rPr lang="en-US" altLang="ja-JP" sz="1400" dirty="0" err="1" smtClean="0"/>
              <a:t>UnityChanRun</a:t>
            </a:r>
            <a:r>
              <a:rPr lang="ja-JP" altLang="en-US" sz="1400" dirty="0" smtClean="0"/>
              <a:t>を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 smtClean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Scripts</a:t>
            </a:r>
            <a:r>
              <a:rPr lang="ja-JP" altLang="en-US" sz="1400" dirty="0" smtClean="0"/>
              <a:t>＞</a:t>
            </a:r>
            <a:r>
              <a:rPr lang="en-US" altLang="ja-JP" sz="1400" dirty="0" err="1" smtClean="0"/>
              <a:t>UnityChan</a:t>
            </a:r>
            <a:r>
              <a:rPr lang="ja-JP" altLang="en-US" sz="1400" dirty="0" smtClean="0"/>
              <a:t>内にあるスクリプトを</a:t>
            </a:r>
            <a:r>
              <a:rPr kumimoji="1" lang="ja-JP" altLang="en-US" sz="1400" dirty="0" smtClean="0"/>
              <a:t>それぞれアタッチ</a:t>
            </a:r>
            <a:endParaRPr lang="en-US" altLang="ja-JP" sz="1400" dirty="0"/>
          </a:p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err="1" smtClean="0"/>
              <a:t>Capsile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を加えて下記のように設定します</a:t>
            </a:r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" y="2132856"/>
            <a:ext cx="9144000" cy="45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ここまでの作業でサーバーにスコアを保存できるようになっています。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一度ゲームを遊んでみてスコアを保存し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09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smtClean="0"/>
              <a:t>unity shooting 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umisato\Desktop\a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32" y="3297552"/>
            <a:ext cx="5902945" cy="27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4499992" y="515719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/>
              <a:t>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/>
              <a:t>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</a:t>
            </a:r>
            <a:r>
              <a:rPr kumimoji="1" lang="ja-JP" altLang="en-US" dirty="0" smtClean="0"/>
              <a:t>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</a:t>
            </a:r>
            <a:r>
              <a:rPr kumimoji="1" lang="ja-JP" altLang="en-US" dirty="0" smtClean="0"/>
              <a:t>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Score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score</a:t>
            </a:r>
            <a:r>
              <a:rPr lang="ja-JP" altLang="en-US" dirty="0" smtClean="0">
                <a:solidFill>
                  <a:schemeClr val="tx1"/>
                </a:solidFill>
              </a:rPr>
              <a:t>カラムを降順に並び替えて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kumimoji="1" lang="en-US" altLang="ja-JP" dirty="0" smtClean="0">
                <a:solidFill>
                  <a:schemeClr val="tx1"/>
                </a:solidFill>
              </a:rPr>
              <a:t>name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～どうやって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r>
              <a:rPr lang="ja-JP" altLang="en-US" sz="2700" dirty="0" smtClean="0"/>
              <a:t>～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92103217"/>
              </p:ext>
            </p:extLst>
          </p:nvPr>
        </p:nvGraphicFramePr>
        <p:xfrm>
          <a:off x="251520" y="1124744"/>
          <a:ext cx="7560840" cy="456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89248" y="3429000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" y="638132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各アセットのインポート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974</Words>
  <Application>Microsoft Office PowerPoint</Application>
  <PresentationFormat>画面に合わせる (4:3)</PresentationFormat>
  <Paragraphs>255</Paragraphs>
  <Slides>40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1" baseType="lpstr"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Otaku　Cityの設定(おまけ)</vt:lpstr>
      <vt:lpstr>Unityちゃんの設置</vt:lpstr>
      <vt:lpstr>目次</vt:lpstr>
      <vt:lpstr>ゲームオブジェクトの設定準備 タスクリスト</vt:lpstr>
      <vt:lpstr>ライトの設定</vt:lpstr>
      <vt:lpstr>Unityちゃんの設定</vt:lpstr>
      <vt:lpstr>Cameraの設定</vt:lpstr>
      <vt:lpstr>動作確認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～どうやってLeaderBoard.csのメソッドを呼び出すか?～</vt:lpstr>
      <vt:lpstr>本日はお越しいただき ありがとうございました！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fumisato</cp:lastModifiedBy>
  <cp:revision>91</cp:revision>
  <dcterms:created xsi:type="dcterms:W3CDTF">2014-12-29T10:05:55Z</dcterms:created>
  <dcterms:modified xsi:type="dcterms:W3CDTF">2015-05-23T07:21:22Z</dcterms:modified>
</cp:coreProperties>
</file>